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rchitects Daughter"/>
      <p:regular r:id="rId23"/>
    </p:embeddedFont>
    <p:embeddedFont>
      <p:font typeface="Aref Ruqaa"/>
      <p:regular r:id="rId24"/>
      <p:bold r:id="rId25"/>
    </p:embeddedFont>
    <p:embeddedFont>
      <p:font typeface="Aclonica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efRuqaa-regular.fntdata"/><Relationship Id="rId23" Type="http://schemas.openxmlformats.org/officeDocument/2006/relationships/font" Target="fonts/ArchitectsDaugh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clonica-regular.fntdata"/><Relationship Id="rId25" Type="http://schemas.openxmlformats.org/officeDocument/2006/relationships/font" Target="fonts/ArefRuq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0a3435dd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0a3435dd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0a3435dd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0a3435dd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0a3435dd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0a3435dd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0a3435dd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0a3435dd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0a3435dd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0a3435dd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0a3435dd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0a3435dd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0a3435dd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0a3435dd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0a3435dd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0a3435dd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0a3435d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0a3435d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0a3435d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0a3435d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0a3435dd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0a3435d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0a3435dd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0a3435d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a3435dd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0a3435dd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0a3435dd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0a3435d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0a3435dd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0a3435dd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0a3435dd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0a3435dd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A99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readwritethink.org/classroom-resources/calendar-activities/april-national-poetry-month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ordart.com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languageisavirus.com/visual-poetry/index.php#.W9za7XrYrd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vypanda.com/tongue-twisters" TargetMode="External"/><Relationship Id="rId4" Type="http://schemas.openxmlformats.org/officeDocument/2006/relationships/hyperlink" Target="https://youtu.be/-qWX4KnuQcs" TargetMode="External"/><Relationship Id="rId5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E-pCY3YbtJQ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Wy65TkCadf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kidzone.ws/poetry/haiku.htm" TargetMode="External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oetry4kids.com/lessons/how-to-write-a-diamante-poe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outu.be/a8VjxcSfEN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scholastic.com/teachers/teaching-tools/articles/lessons/kid-s-poems--how-to-introduce-poetry-into-the-elementary-school-.html" TargetMode="External"/><Relationship Id="rId4" Type="http://schemas.openxmlformats.org/officeDocument/2006/relationships/hyperlink" Target="https://youtu.be/-HrT5CnTrpc" TargetMode="External"/><Relationship Id="rId5" Type="http://schemas.openxmlformats.org/officeDocument/2006/relationships/hyperlink" Target="https://poets.org/national-poetry-month/30-ways-celebrate-national-poetry-month-classro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-Lk9SYjHEb4" TargetMode="External"/><Relationship Id="rId4" Type="http://schemas.openxmlformats.org/officeDocument/2006/relationships/hyperlink" Target="https://youtu.be/JmkgAWAGtbE" TargetMode="External"/><Relationship Id="rId5" Type="http://schemas.openxmlformats.org/officeDocument/2006/relationships/hyperlink" Target="https://poets.org/glossary/poetr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oetry4kids.com/" TargetMode="External"/><Relationship Id="rId4" Type="http://schemas.openxmlformats.org/officeDocument/2006/relationships/hyperlink" Target="https://www.loriswebs.com/youngpoets/" TargetMode="External"/><Relationship Id="rId5" Type="http://schemas.openxmlformats.org/officeDocument/2006/relationships/hyperlink" Target="https://poets.org/poems-kid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poetryfoundation.org/poems/browse#page=1&amp;sort_by=recently_added&amp;filter_poetry_children=1" TargetMode="External"/><Relationship Id="rId4" Type="http://schemas.openxmlformats.org/officeDocument/2006/relationships/hyperlink" Target="https://poetry4kids.com/poetry-for-kids-podcas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arenting.firstcry.com/articles/15-short-english-poems-for-kids-to-recite/" TargetMode="External"/><Relationship Id="rId4" Type="http://schemas.openxmlformats.org/officeDocument/2006/relationships/hyperlink" Target="https://momlovesbest.com/short-poems-for-kid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kathimitchell.com/poemtypes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rhymedesk.com/kids" TargetMode="External"/><Relationship Id="rId4" Type="http://schemas.openxmlformats.org/officeDocument/2006/relationships/hyperlink" Target="https://www.rhymes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oetry4kids.com/lessons/how-to-write-a-funny-list-po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89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Poem On!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43975"/>
            <a:ext cx="8520600" cy="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April is </a:t>
            </a:r>
            <a:r>
              <a:rPr lang="en" u="sng">
                <a:solidFill>
                  <a:srgbClr val="00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Poetry Month</a:t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Poem Art</a:t>
            </a:r>
            <a:endParaRPr/>
          </a:p>
        </p:txBody>
      </p:sp>
      <p:sp>
        <p:nvSpPr>
          <p:cNvPr id="111" name="Google Shape;111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choose theme, list words, choose shape, create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https://wordart.com/</a:t>
            </a:r>
            <a:endParaRPr sz="18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63650"/>
            <a:ext cx="4325625" cy="29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1371600" y="4294400"/>
            <a:ext cx="3000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Concrete Poems</a:t>
            </a:r>
            <a:endParaRPr/>
          </a:p>
        </p:txBody>
      </p:sp>
      <p:sp>
        <p:nvSpPr>
          <p:cNvPr id="119" name="Google Shape;119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Create a poem, “launch,” enter the poem into the Text box, adjust the size and colors, draw an image using the words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https://www.languageisavirus.com/visual-poetry/index.php#.W9za7XrYrdS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Snip and paste image to your document (not sure how to save)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Draw a shape, write the poem on the lines of the shape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5" y="1152475"/>
            <a:ext cx="4157732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1371600" y="4294400"/>
            <a:ext cx="3000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Tongue Twisters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" sz="1200">
                <a:solidFill>
                  <a:schemeClr val="dk1"/>
                </a:solidFill>
              </a:rPr>
              <a:t>Fantastic Fanihis Fly Fabulously Fast</a:t>
            </a:r>
            <a:endParaRPr b="1" sz="1200"/>
          </a:p>
        </p:txBody>
      </p:sp>
      <p:sp>
        <p:nvSpPr>
          <p:cNvPr id="128" name="Google Shape;128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attempt an alliteration activity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https://ivypanda.com/tongue-twisters</a:t>
            </a:r>
            <a:endParaRPr sz="18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tongue totally tangled!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https://youtu.be/-qWX4KnuQcs</a:t>
            </a:r>
            <a:endParaRPr sz="18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000" y="1876288"/>
            <a:ext cx="321945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Acrostic Poems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F</a:t>
            </a: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urry</a:t>
            </a:r>
            <a:endParaRPr sz="180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m</a:t>
            </a:r>
            <a:r>
              <a:rPr b="1" lang="en"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A</a:t>
            </a: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mmal</a:t>
            </a:r>
            <a:endParaRPr sz="180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N</a:t>
            </a: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ight-time</a:t>
            </a:r>
            <a:endParaRPr sz="180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fru</a:t>
            </a:r>
            <a:r>
              <a:rPr b="1" lang="en"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I</a:t>
            </a:r>
            <a:r>
              <a:rPr lang="en"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t</a:t>
            </a:r>
            <a:endParaRPr sz="240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H</a:t>
            </a: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anging</a:t>
            </a:r>
            <a:endParaRPr sz="180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Ups</a:t>
            </a:r>
            <a:r>
              <a:rPr b="1" lang="en"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I</a:t>
            </a:r>
            <a:r>
              <a:rPr lang="en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de Down</a:t>
            </a:r>
            <a:endParaRPr sz="180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" name="Google Shape;136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https://youtu.be/E-pCY3YbtJQ</a:t>
            </a:r>
            <a:endParaRPr sz="18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1175675" y="4568875"/>
            <a:ext cx="3000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Limericks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There was a Fanihi so furry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Who wondered and wondered with worry,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“As I’m flyng quite high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in the big blue sky,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Will I soak up the clouds as I hurry?”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https://www.youtube.com/watch?v=Wy65TkCadfU</a:t>
            </a:r>
            <a:endParaRPr sz="18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	</a:t>
            </a:r>
            <a:r>
              <a:rPr b="1" lang="en"/>
              <a:t>	</a:t>
            </a:r>
            <a:r>
              <a:rPr b="1" lang="en">
                <a:solidFill>
                  <a:schemeClr val="dk1"/>
                </a:solidFill>
              </a:rPr>
              <a:t>line 1, 2, 5 rhyme; line 3, 4 rhyme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There once was a ______	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Who _________________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He __________________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And _________________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_____________________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Haiku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Fanihis eat fruit -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sweet, juicy, yellow mangoes.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Will they share with me?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/>
          </a:p>
        </p:txBody>
      </p:sp>
      <p:sp>
        <p:nvSpPr>
          <p:cNvPr id="151" name="Google Shape;151;p27"/>
          <p:cNvSpPr txBox="1"/>
          <p:nvPr>
            <p:ph idx="2" type="body"/>
          </p:nvPr>
        </p:nvSpPr>
        <p:spPr>
          <a:xfrm>
            <a:off x="4832400" y="12177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https://www.kidzone.ws/poetry/haiku.htm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5 syllables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7 syllables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5 syllables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474" y="2571750"/>
            <a:ext cx="1810024" cy="24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Diamante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Fanihi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furry, fast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flying, gliding, soaring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freedom, colonies, skulk, independent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roaming, running, slinking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bushy, quick   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Fox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59" name="Google Shape;159;p28"/>
          <p:cNvSpPr txBox="1"/>
          <p:nvPr>
            <p:ph idx="2" type="body"/>
          </p:nvPr>
        </p:nvSpPr>
        <p:spPr>
          <a:xfrm>
            <a:off x="4832400" y="1152475"/>
            <a:ext cx="3999900" cy="3654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https://poetry4kids.com/lessons/how-to-write-a-diamante-poem/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Noun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Adjective, Adjective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Verb, Verb, Verb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Noun, Noun, Noun, Noun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Verb, Verb, Verb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Adjective, Adjective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Noun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Cinquain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Island</a:t>
            </a:r>
            <a:endParaRPr b="1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Green gem on blue</a:t>
            </a:r>
            <a:endParaRPr b="1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Embracing warm sunshine</a:t>
            </a:r>
            <a:endParaRPr b="1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Feeling joyful, comfortable</a:t>
            </a:r>
            <a:endParaRPr b="1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My home</a:t>
            </a:r>
            <a:endParaRPr b="1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https://youtu.be/a8VjxcSfENY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Tell a story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Line 1: Title (noun) - 1 word / 2 syllables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Line 2: Description - 2 words / 4 syllables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Line 3: Action - 3 words / 6 syllables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Line 4: Feeling (phrase) - 4 words / 8 syllables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Line 5: Title (synonym for the title) - 1 word / 2 syllables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Ideas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lesson idea from Regie Routman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https://www.scholastic.com/teachers/teaching-tools/articles/lessons/kid-s-poems--how-to-introduce-poetry-into-the-elementary-school-.html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lesson idea for 5 easy steps to write a poem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https://youtu.be/-HrT5CnTrpc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ideas for every day of Poetry Month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https://poets.org/national-poetry-month/30-ways-celebrate-national-poetry-month-classroom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Poetry?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is poetry Grades 3-5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https://youtu.be/-Lk9SYjHEb4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elements of poems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https://youtu.be/JmkgAWAGtbE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various poets' definitions of "poetry"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https://poets.org/glossary/poetry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r>
              <a:rPr i="1" lang="en">
                <a:latin typeface="Architects Daughter"/>
                <a:ea typeface="Architects Daughter"/>
                <a:cs typeface="Architects Daughter"/>
                <a:sym typeface="Architects Daughter"/>
              </a:rPr>
              <a:t>for teachers; for inspiration</a:t>
            </a:r>
            <a:endParaRPr i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Poems 1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poet and his poems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https://poetry4kids.com/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poems written by kids age 5-18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https://www.loriswebs.com/youngpoets/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poems for kids; explore &amp; choose the themes related to interest or lesson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https://poets.org/poems-kids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Poems 2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poems by poets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https://www.poetryfoundation.org/poems/browse#page=1&amp;sort_by=recently_added&amp;filter_poetry_children=1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listen to poetry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https://poetry4kids.com/poetry-for-kids-podcast/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Poems 3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longer but familiar poems to memorize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https://parenting.firstcry.com/articles/15-short-english-poems-for-kids-to-recite/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various poems to share &amp; illustrate &amp; post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https://momlovesbest.com/short-poems-for-kids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Poetry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types of poems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https://www.kathimitchell.com/poemtypes.html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Rhymes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Hibiscus are red;</a:t>
            </a:r>
            <a:endParaRPr i="1"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Plumeria are white;</a:t>
            </a:r>
            <a:endParaRPr i="1"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How beautiful our island in the tropical light</a:t>
            </a:r>
            <a:endParaRPr i="1"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</a:t>
            </a: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</a:t>
            </a:r>
            <a:r>
              <a:rPr b="1" i="1"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2022</a:t>
            </a:r>
            <a:endParaRPr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type a word to find its rhymes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https://www.rhymedesk.com/kids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https://www.rhymes.com/</a:t>
            </a:r>
            <a:endParaRPr sz="18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Poems 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Marianas Fruit Bat</a:t>
            </a:r>
            <a:endParaRPr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Flies among the trees, over the jungles, of the Marianas, in the sea</a:t>
            </a:r>
            <a:endParaRPr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Eats fruits, flowers, leaves, shoots, buds</a:t>
            </a:r>
            <a:endParaRPr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of the dukduk, </a:t>
            </a:r>
            <a:r>
              <a:rPr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fadang, kafu, putting, gaogao, talasi</a:t>
            </a:r>
            <a:endParaRPr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Fanihi</a:t>
            </a:r>
            <a:endParaRPr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~fcw©2022</a:t>
            </a:r>
            <a:endParaRPr sz="12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Source: https://www.guampedia.com/fanihi-mariana-fruit-bat/</a:t>
            </a:r>
            <a:endParaRPr sz="9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more than just a list; there's a structure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https://poetry4kids.com/lessons/how-to-write-a-funny-list-poem/</a:t>
            </a:r>
            <a:endParaRPr sz="18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